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" y="51110"/>
            <a:ext cx="9075853" cy="6806890"/>
          </a:xfrm>
        </p:spPr>
      </p:pic>
    </p:spTree>
    <p:extLst>
      <p:ext uri="{BB962C8B-B14F-4D97-AF65-F5344CB8AC3E}">
        <p14:creationId xmlns:p14="http://schemas.microsoft.com/office/powerpoint/2010/main" val="347489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7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130493" cy="68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0"/>
            <a:ext cx="9155052" cy="686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17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Татьяна</cp:lastModifiedBy>
  <cp:revision>1</cp:revision>
  <dcterms:created xsi:type="dcterms:W3CDTF">2022-09-02T15:23:35Z</dcterms:created>
  <dcterms:modified xsi:type="dcterms:W3CDTF">2022-09-02T15:26:18Z</dcterms:modified>
</cp:coreProperties>
</file>