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56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Питание 2021-2022\Питание на сайт\Фото столовой\WhatsApp Image 2022-03-28 at 16.19.32 (2)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38677" cy="411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4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Питание 2021-2022\Питание на сайт\Фото столовой\WhatsApp Image 2022-03-28 at 16.19.33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46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0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42" y="1"/>
            <a:ext cx="47231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79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Питание 2021-2022\Питание на сайт\Фото столовой\WhatsApp Image 2022-03-28 at 16.19.3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5" b="22350"/>
          <a:stretch/>
        </p:blipFill>
        <p:spPr bwMode="auto">
          <a:xfrm>
            <a:off x="1763688" y="1"/>
            <a:ext cx="5832648" cy="68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8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Питание 2021-2022\Питание на сайт\Фото столовой\WhatsApp Image 2022-03-28 at 16.19.3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7" b="11703"/>
          <a:stretch/>
        </p:blipFill>
        <p:spPr bwMode="auto">
          <a:xfrm>
            <a:off x="1979712" y="-5628"/>
            <a:ext cx="4648049" cy="68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1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Питание 2021-2022\Питание на сайт\Фото столовой\WhatsApp Image 2022-03-28 at 16.19.33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/>
          <a:stretch/>
        </p:blipFill>
        <p:spPr bwMode="auto">
          <a:xfrm>
            <a:off x="-13648" y="8217"/>
            <a:ext cx="9144000" cy="66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2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Питание 2021-2022\Питание на сайт\Фото столовой\WhatsApp Image 2022-03-28 at 16.19.3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0" b="20454"/>
          <a:stretch/>
        </p:blipFill>
        <p:spPr bwMode="auto">
          <a:xfrm>
            <a:off x="2195736" y="12379"/>
            <a:ext cx="4536504" cy="686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54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Татьяна</cp:lastModifiedBy>
  <cp:revision>1</cp:revision>
  <dcterms:created xsi:type="dcterms:W3CDTF">2022-03-29T08:40:15Z</dcterms:created>
  <dcterms:modified xsi:type="dcterms:W3CDTF">2022-03-29T08:49:09Z</dcterms:modified>
</cp:coreProperties>
</file>