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01F71-9EFD-4F9F-86AF-2AF520DCDE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3C5B70-0D71-4320-89A4-A634D696D52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828800"/>
          </a:xfrm>
          <a:solidFill>
            <a:schemeClr val="tx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личности в ист</a:t>
            </a:r>
            <a:r>
              <a:rPr lang="ru-RU" sz="5400" b="1" dirty="0" smtClean="0">
                <a:solidFill>
                  <a:srgbClr val="002060"/>
                </a:solidFill>
              </a:rPr>
              <a:t>ории самбо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1676366027_gas-kvas-com-p-kartinki-sambo-detskie-risun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54293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667548437_32-sportishka-com-p-sambo-zanyatiya-pinterest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4" y="3501008"/>
            <a:ext cx="4463986" cy="2975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9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824536" cy="5976664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Анато́лий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Арка́дьевич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Харла́мпиев</a:t>
            </a:r>
            <a:r>
              <a:rPr lang="ru-RU" b="1" dirty="0">
                <a:solidFill>
                  <a:srgbClr val="002060"/>
                </a:solidFill>
              </a:rPr>
              <a:t> (29 октября 1906, Смоленск, Российская империя — 16 апреля 1979, Москва, СССР) — исследователь боевых искусств мира и национальных видов борьбы народов СССР, один из создателей борьбы самбо. Заслуженный мастер спорта СССР, заслуженный тренер СССР. Отличник физической культуры</a:t>
            </a:r>
          </a:p>
        </p:txBody>
      </p:sp>
      <p:pic>
        <p:nvPicPr>
          <p:cNvPr id="11266" name="Picture 2" descr="C:\Users\1\Desktop\m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600400" cy="5126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5016" cy="37890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 1945 г. по 1952 г. работал старшим тренером по борьбе самбо Центрального Совета «Динамо» и старшим тренером по борьбе самбо ДСО «Крылья Советов» (Москва). С 1953 г. — старший преподаватель, а затем доцент кафедры физвоспитания Московского энергетического института (МЭИ), руководитель секции борьбы самбо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Анатолий Аркадьевич подготовил десятки мастеров спорта СССР по самбо, среди которых четырёхкратный чемпион СССР Евгений Чумаков и трёхкратный чемпион СССР Альфред </a:t>
            </a:r>
            <a:r>
              <a:rPr lang="ru-RU" b="1" dirty="0" err="1">
                <a:solidFill>
                  <a:srgbClr val="002060"/>
                </a:solidFill>
              </a:rPr>
              <a:t>Каращук</a:t>
            </a:r>
            <a:r>
              <a:rPr lang="ru-RU" b="1" dirty="0">
                <a:solidFill>
                  <a:srgbClr val="002060"/>
                </a:solidFill>
              </a:rPr>
              <a:t>. Среди его учеников — выдающиеся тренеры-педагоги: заслуженный тренер СССР Евгений Чумаков, заслуженный тренер России по боевому самбо Валерий Волостных, заслуженный тренер России Виктор Голяков[3] и многие другие. Е. М. Чумаков уже к 1960 году подготовил в своей «</a:t>
            </a:r>
            <a:r>
              <a:rPr lang="ru-RU" b="1" dirty="0" err="1">
                <a:solidFill>
                  <a:srgbClr val="002060"/>
                </a:solidFill>
              </a:rPr>
              <a:t>СКИФовской</a:t>
            </a:r>
            <a:r>
              <a:rPr lang="ru-RU" b="1" dirty="0">
                <a:solidFill>
                  <a:srgbClr val="002060"/>
                </a:solidFill>
              </a:rPr>
              <a:t> кузнице» (секции самбо Государственного центрального ордена Ленина института физической культуры) больше чемпионов СССР, чем любой тренер по борьбе самбо тех лет.</a:t>
            </a:r>
          </a:p>
        </p:txBody>
      </p:sp>
      <p:pic>
        <p:nvPicPr>
          <p:cNvPr id="12290" name="Picture 2" descr="C:\Users\1\Desktop\1477732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92488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XD8TeETPVIv6Dm3Q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88233"/>
            <a:ext cx="3528392" cy="319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1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Picture 4" descr="C:\Users\1\Desktop\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0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7ff6ebb88d3dd22ffbd91a5e102ed3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0" y="0"/>
            <a:ext cx="9144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19782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6" y="0"/>
            <a:ext cx="9384832" cy="685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7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28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0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915400c20038bb6b42c5884d2c5071f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9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3970784" cy="49685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Афанасьевич Спиридонов (20 декабря 1882 — 7 сентября 1944) — создатель боевого искусства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один из основателей самбо (причём он является автором самого термина «самбо»). Благодаря Спиридонову, приёмы джиу-джитсу под русскоязычными названиями в 1930 году были официально включены в Наставление по физической подготовке РККА и в аналогичные наставления для подготовки сотрудников рабоче-крестьянской милиции.</a:t>
            </a:r>
          </a:p>
        </p:txBody>
      </p:sp>
      <p:pic>
        <p:nvPicPr>
          <p:cNvPr id="7170" name="Picture 2" descr="C:\Users\1\Desktop\hj8A750R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22" y="1153647"/>
            <a:ext cx="3312368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9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33843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 начале 1923 года в Москве было учреждено Пролетарское спортивное общество «Динамо», среди учредителей которого был и Виктор Афанасьевич Спиридонов, организовавший при «Динамо» секцию нападения и защиты. Его первая группа насчитывала всего 14 человек, поэтому, чтобы привлечь к занятиям как можно больше народу и заинтересовать молодёжь, Виктор Афанасьевич выступил в цирке перед красноармейцами с лекцией и показательными выступлениями. Выступление имело большой успех: цирк был переполнен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За несколько лет В. А. Спиридонову удалось подготовить целую плеяду инструкторов. Тогда же он издал три книги, излагавшие основные принципы разработанной им системы самозащиты: «Руководство самозащиты без оружия по системе джиу-джитсу» (1927), «Самозащита без оружия. </a:t>
            </a:r>
          </a:p>
        </p:txBody>
      </p:sp>
      <p:pic>
        <p:nvPicPr>
          <p:cNvPr id="8194" name="Picture 2" descr="C:\Users\1\Desktop\2spirido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3649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21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7376"/>
            <a:ext cx="2962672" cy="591993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Васи́лий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Серге́евич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Още́пков</a:t>
            </a:r>
            <a:r>
              <a:rPr lang="ru-RU" dirty="0">
                <a:solidFill>
                  <a:srgbClr val="002060"/>
                </a:solidFill>
              </a:rPr>
              <a:t> (25 декабря 1892 [6 января 1893], Александровский пост, Сахалин[1] — 10 октября 1937[2], Москва) — родоначальник советского дзюдо и один из основателей самбо.</a:t>
            </a:r>
          </a:p>
        </p:txBody>
      </p:sp>
      <p:pic>
        <p:nvPicPr>
          <p:cNvPr id="9218" name="Picture 2" descr="C:\Users\1\Desktop\67cc5a1651856e67b7d964dcba36f2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5040560" cy="525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0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293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 1929 Ощепков стал преподавателем Государственного центрального института физической культуры (</a:t>
            </a:r>
            <a:r>
              <a:rPr lang="ru-RU" dirty="0" err="1">
                <a:solidFill>
                  <a:srgbClr val="002060"/>
                </a:solidFill>
              </a:rPr>
              <a:t>Инфизкульта</a:t>
            </a:r>
            <a:r>
              <a:rPr lang="ru-RU" dirty="0">
                <a:solidFill>
                  <a:srgbClr val="002060"/>
                </a:solidFill>
              </a:rPr>
              <a:t>). Работа в Институте физкультуры дала Ощепкову уникальную возможность познакомиться с системами борьбы народов СССР, представители которых обучались у него на кафедре. Он проанализировал штыковой бой, международные спортивные единоборства, китайское ушу и целый ряд национальных видов борьбы с точки зрения их применимости в боевой схватке. На основе дзюдо благодаря этому анализу Ощепков и создал более совершенную прикладную борьбу, которая впоследствии получила название самбо</a:t>
            </a:r>
          </a:p>
        </p:txBody>
      </p:sp>
      <p:pic>
        <p:nvPicPr>
          <p:cNvPr id="10242" name="Picture 2" descr="C:\Users\1\Desktop\Lnj63hnpbG7WzP3XTGcSx0zfyt2aRrgOknlRBH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680520" cy="3367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CNI48B3c_9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33942"/>
            <a:ext cx="2983460" cy="4405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65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509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Роль личности в истории самбо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личности в истории самбо</dc:title>
  <dc:creator>RePack by Diakov</dc:creator>
  <cp:lastModifiedBy>RePack by Diakov</cp:lastModifiedBy>
  <cp:revision>11</cp:revision>
  <dcterms:created xsi:type="dcterms:W3CDTF">2024-02-19T18:37:21Z</dcterms:created>
  <dcterms:modified xsi:type="dcterms:W3CDTF">2024-02-19T20:19:35Z</dcterms:modified>
</cp:coreProperties>
</file>